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66f9b333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66f9b33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5b22fb1e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5b22fb1e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5a4a3eee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65a4a3eee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66f9b333ab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66f9b333ab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6f9b333ab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66f9b333ab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6f9b333ab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6f9b333a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6070af6a3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6070af6a3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66f9b333a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66f9b333a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6f9b333ab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66f9b333a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66f9b333ab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66f9b333ab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6070af6a3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6070af6a3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65a4a3ee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65a4a3ee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66f9b333a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66f9b333a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blank">
  <p:cSld name="BLANK"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6849412" y="229900"/>
            <a:ext cx="2068500" cy="2068500"/>
          </a:xfrm>
          <a:prstGeom prst="roundRect">
            <a:avLst>
              <a:gd fmla="val 1221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228600" y="229900"/>
            <a:ext cx="4349400" cy="4683600"/>
          </a:xfrm>
          <a:prstGeom prst="roundRect">
            <a:avLst>
              <a:gd fmla="val 584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4679587" y="229900"/>
            <a:ext cx="2068500" cy="2068500"/>
          </a:xfrm>
          <a:prstGeom prst="roundRect">
            <a:avLst>
              <a:gd fmla="val 1221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4679599" y="2404695"/>
            <a:ext cx="4238400" cy="2508900"/>
          </a:xfrm>
          <a:prstGeom prst="roundRect">
            <a:avLst>
              <a:gd fmla="val 1013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8" name="Google Shape;58;p14"/>
          <p:cNvGrpSpPr/>
          <p:nvPr/>
        </p:nvGrpSpPr>
        <p:grpSpPr>
          <a:xfrm>
            <a:off x="4524845" y="724771"/>
            <a:ext cx="2377504" cy="1078596"/>
            <a:chOff x="4571989" y="769200"/>
            <a:chExt cx="2320422" cy="1052700"/>
          </a:xfrm>
        </p:grpSpPr>
        <p:sp>
          <p:nvSpPr>
            <p:cNvPr id="59" name="Google Shape;59;p14"/>
            <p:cNvSpPr/>
            <p:nvPr/>
          </p:nvSpPr>
          <p:spPr>
            <a:xfrm>
              <a:off x="5691810" y="769200"/>
              <a:ext cx="1200600" cy="1052700"/>
            </a:xfrm>
            <a:prstGeom prst="pie">
              <a:avLst>
                <a:gd fmla="val 5410573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4571989" y="769200"/>
              <a:ext cx="1200600" cy="1052700"/>
            </a:xfrm>
            <a:prstGeom prst="pie">
              <a:avLst>
                <a:gd fmla="val 5410573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</p:grpSp>
      <p:grpSp>
        <p:nvGrpSpPr>
          <p:cNvPr id="61" name="Google Shape;61;p14"/>
          <p:cNvGrpSpPr/>
          <p:nvPr/>
        </p:nvGrpSpPr>
        <p:grpSpPr>
          <a:xfrm>
            <a:off x="7352898" y="762044"/>
            <a:ext cx="1061865" cy="1004215"/>
            <a:chOff x="7312075" y="834700"/>
            <a:chExt cx="1022400" cy="966799"/>
          </a:xfrm>
        </p:grpSpPr>
        <p:sp>
          <p:nvSpPr>
            <p:cNvPr id="62" name="Google Shape;62;p14"/>
            <p:cNvSpPr/>
            <p:nvPr/>
          </p:nvSpPr>
          <p:spPr>
            <a:xfrm>
              <a:off x="7312075" y="834700"/>
              <a:ext cx="1022400" cy="438000"/>
            </a:xfrm>
            <a:prstGeom prst="roundRect">
              <a:avLst>
                <a:gd fmla="val 50000" name="adj"/>
              </a:avLst>
            </a:prstGeom>
            <a:noFill/>
            <a:ln cap="flat" cmpd="sng" w="1143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7312075" y="1363499"/>
              <a:ext cx="1022400" cy="438000"/>
            </a:xfrm>
            <a:prstGeom prst="roundRect">
              <a:avLst>
                <a:gd fmla="val 50000" name="adj"/>
              </a:avLst>
            </a:prstGeom>
            <a:noFill/>
            <a:ln cap="flat" cmpd="sng" w="1143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4897375" y="2609925"/>
            <a:ext cx="3679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563400" y="3695700"/>
            <a:ext cx="3679800" cy="93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">
  <p:cSld name="BLANK_1_2">
    <p:bg>
      <p:bgPr>
        <a:solidFill>
          <a:schemeClr val="accent5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 rot="5400000">
            <a:off x="-285900" y="285900"/>
            <a:ext cx="5143500" cy="4571700"/>
          </a:xfrm>
          <a:prstGeom prst="round2SameRect">
            <a:avLst>
              <a:gd fmla="val 7676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228600" y="228600"/>
            <a:ext cx="37131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28600" y="228600"/>
            <a:ext cx="64803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8600" y="2984575"/>
            <a:ext cx="19143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6911100" y="2984575"/>
            <a:ext cx="19143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3" type="body"/>
          </p:nvPr>
        </p:nvSpPr>
        <p:spPr>
          <a:xfrm>
            <a:off x="2516100" y="2984575"/>
            <a:ext cx="19143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4" type="body"/>
          </p:nvPr>
        </p:nvSpPr>
        <p:spPr>
          <a:xfrm>
            <a:off x="4713588" y="2984575"/>
            <a:ext cx="19143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5" type="subTitle"/>
          </p:nvPr>
        </p:nvSpPr>
        <p:spPr>
          <a:xfrm>
            <a:off x="381950" y="2393500"/>
            <a:ext cx="1854900" cy="314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6" type="subTitle"/>
          </p:nvPr>
        </p:nvSpPr>
        <p:spPr>
          <a:xfrm>
            <a:off x="2574000" y="2378475"/>
            <a:ext cx="1854900" cy="314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7" type="subTitle"/>
          </p:nvPr>
        </p:nvSpPr>
        <p:spPr>
          <a:xfrm>
            <a:off x="4806538" y="2378475"/>
            <a:ext cx="1822800" cy="314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8" type="subTitle"/>
          </p:nvPr>
        </p:nvSpPr>
        <p:spPr>
          <a:xfrm>
            <a:off x="7007100" y="2378475"/>
            <a:ext cx="1822800" cy="314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_1_1_1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28600" y="741875"/>
            <a:ext cx="64803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_1_1_1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instorming 1">
  <p:cSld name="BLANK_1_1_1_1_1_1_1_1_1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228600" y="632050"/>
            <a:ext cx="8686800" cy="3539400"/>
          </a:xfrm>
          <a:prstGeom prst="roundRect">
            <a:avLst>
              <a:gd fmla="val 5122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84" name="Google Shape;84;p19"/>
          <p:cNvSpPr/>
          <p:nvPr/>
        </p:nvSpPr>
        <p:spPr>
          <a:xfrm>
            <a:off x="0" y="4400100"/>
            <a:ext cx="9144000" cy="74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228600" y="4619400"/>
            <a:ext cx="1231800" cy="30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378975" y="788021"/>
            <a:ext cx="3990900" cy="32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4774123" y="788021"/>
            <a:ext cx="3990900" cy="32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instorming 2">
  <p:cSld name="BLANK_1_1_1_1_1_1_1_1_1_1_3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0" y="4400100"/>
            <a:ext cx="9144000" cy="74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228600" y="4619400"/>
            <a:ext cx="1231800" cy="30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>
  <p:cSld name="BLANK_1_1_1_1_1_1_1_1_1_1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927475" y="1269700"/>
            <a:ext cx="60462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subTitle"/>
          </p:nvPr>
        </p:nvSpPr>
        <p:spPr>
          <a:xfrm>
            <a:off x="927475" y="2073125"/>
            <a:ext cx="60462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3" type="subTitle"/>
          </p:nvPr>
        </p:nvSpPr>
        <p:spPr>
          <a:xfrm>
            <a:off x="927475" y="2891300"/>
            <a:ext cx="60462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4" type="subTitle"/>
          </p:nvPr>
        </p:nvSpPr>
        <p:spPr>
          <a:xfrm>
            <a:off x="927475" y="3692625"/>
            <a:ext cx="60462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5" type="subTitle"/>
          </p:nvPr>
        </p:nvSpPr>
        <p:spPr>
          <a:xfrm>
            <a:off x="228600" y="1269700"/>
            <a:ext cx="5757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6" type="subTitle"/>
          </p:nvPr>
        </p:nvSpPr>
        <p:spPr>
          <a:xfrm>
            <a:off x="228600" y="2073125"/>
            <a:ext cx="5757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7" type="subTitle"/>
          </p:nvPr>
        </p:nvSpPr>
        <p:spPr>
          <a:xfrm>
            <a:off x="228600" y="2891300"/>
            <a:ext cx="5757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8" type="subTitle"/>
          </p:nvPr>
        </p:nvSpPr>
        <p:spPr>
          <a:xfrm>
            <a:off x="228600" y="3692625"/>
            <a:ext cx="5757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BLANK_1_1_1_1_1_1_1_1_1_1_1_1_1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228300" y="921925"/>
            <a:ext cx="3236700" cy="27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2" type="title"/>
          </p:nvPr>
        </p:nvSpPr>
        <p:spPr>
          <a:xfrm>
            <a:off x="4788000" y="917325"/>
            <a:ext cx="3236700" cy="27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228600" y="1345400"/>
            <a:ext cx="4134300" cy="11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3" type="body"/>
          </p:nvPr>
        </p:nvSpPr>
        <p:spPr>
          <a:xfrm>
            <a:off x="4781100" y="1345400"/>
            <a:ext cx="4134300" cy="11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4" type="subTitle"/>
          </p:nvPr>
        </p:nvSpPr>
        <p:spPr>
          <a:xfrm>
            <a:off x="5058000" y="3305850"/>
            <a:ext cx="165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5" type="body"/>
          </p:nvPr>
        </p:nvSpPr>
        <p:spPr>
          <a:xfrm>
            <a:off x="5058000" y="3595225"/>
            <a:ext cx="1656900" cy="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6" type="subTitle"/>
          </p:nvPr>
        </p:nvSpPr>
        <p:spPr>
          <a:xfrm>
            <a:off x="2438171" y="3305838"/>
            <a:ext cx="165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7" type="body"/>
          </p:nvPr>
        </p:nvSpPr>
        <p:spPr>
          <a:xfrm>
            <a:off x="2438171" y="3595213"/>
            <a:ext cx="1656900" cy="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9" name="Google Shape;109;p22"/>
          <p:cNvSpPr/>
          <p:nvPr>
            <p:ph idx="8" type="pic"/>
          </p:nvPr>
        </p:nvSpPr>
        <p:spPr>
          <a:xfrm>
            <a:off x="0" y="3029625"/>
            <a:ext cx="2178300" cy="18957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/>
          <p:nvPr>
            <p:ph idx="9" type="pic"/>
          </p:nvPr>
        </p:nvSpPr>
        <p:spPr>
          <a:xfrm>
            <a:off x="6965700" y="3010075"/>
            <a:ext cx="2178300" cy="189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dea">
  <p:cSld name="BLANK_1_1_1_1_1_1_1_1_1_1_1_1_1_2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3149700"/>
            <a:ext cx="5322300" cy="1993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228600" y="191575"/>
            <a:ext cx="4285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228600" y="1317900"/>
            <a:ext cx="4285800" cy="964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2" type="subTitle"/>
          </p:nvPr>
        </p:nvSpPr>
        <p:spPr>
          <a:xfrm>
            <a:off x="228600" y="3402700"/>
            <a:ext cx="195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3" type="body"/>
          </p:nvPr>
        </p:nvSpPr>
        <p:spPr>
          <a:xfrm>
            <a:off x="228600" y="3692075"/>
            <a:ext cx="1956900" cy="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4" type="subTitle"/>
          </p:nvPr>
        </p:nvSpPr>
        <p:spPr>
          <a:xfrm>
            <a:off x="2557500" y="3402700"/>
            <a:ext cx="195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5" type="body"/>
          </p:nvPr>
        </p:nvSpPr>
        <p:spPr>
          <a:xfrm>
            <a:off x="2557500" y="3692075"/>
            <a:ext cx="1956900" cy="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9" name="Google Shape;119;p23"/>
          <p:cNvSpPr/>
          <p:nvPr>
            <p:ph idx="6" type="pic"/>
          </p:nvPr>
        </p:nvSpPr>
        <p:spPr>
          <a:xfrm rot="-5400000">
            <a:off x="4491900" y="497850"/>
            <a:ext cx="5156400" cy="4147800"/>
          </a:xfrm>
          <a:prstGeom prst="round2SameRect">
            <a:avLst>
              <a:gd fmla="val 8254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image">
  <p:cSld name="BLANK_1_1_1_1_1_1_1_1_1_1_1_1_1_1_1_1_1_1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>
            <p:ph idx="2" type="pic"/>
          </p:nvPr>
        </p:nvSpPr>
        <p:spPr>
          <a:xfrm>
            <a:off x="228650" y="2813125"/>
            <a:ext cx="8018700" cy="2099100"/>
          </a:xfrm>
          <a:prstGeom prst="roundRect">
            <a:avLst>
              <a:gd fmla="val 7988" name="adj"/>
            </a:avLst>
          </a:prstGeom>
          <a:noFill/>
          <a:ln>
            <a:noFill/>
          </a:ln>
        </p:spPr>
      </p:sp>
      <p:sp>
        <p:nvSpPr>
          <p:cNvPr id="122" name="Google Shape;122;p24"/>
          <p:cNvSpPr txBox="1"/>
          <p:nvPr>
            <p:ph idx="1" type="subTitle"/>
          </p:nvPr>
        </p:nvSpPr>
        <p:spPr>
          <a:xfrm>
            <a:off x="228600" y="947332"/>
            <a:ext cx="6480300" cy="5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type="title"/>
          </p:nvPr>
        </p:nvSpPr>
        <p:spPr>
          <a:xfrm>
            <a:off x="228600" y="228600"/>
            <a:ext cx="64803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team 1">
  <p:cSld name="BLANK_1_1_1_1_1_1_1_1_1_1_1_1_1_1_1_1_1_1_1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>
            <p:ph idx="2" type="pic"/>
          </p:nvPr>
        </p:nvSpPr>
        <p:spPr>
          <a:xfrm>
            <a:off x="354750" y="1034550"/>
            <a:ext cx="1833000" cy="1833000"/>
          </a:xfrm>
          <a:prstGeom prst="roundRect">
            <a:avLst>
              <a:gd fmla="val 8703" name="adj"/>
            </a:avLst>
          </a:prstGeom>
          <a:noFill/>
          <a:ln>
            <a:noFill/>
          </a:ln>
        </p:spPr>
      </p:sp>
      <p:sp>
        <p:nvSpPr>
          <p:cNvPr id="126" name="Google Shape;126;p25"/>
          <p:cNvSpPr/>
          <p:nvPr>
            <p:ph idx="3" type="pic"/>
          </p:nvPr>
        </p:nvSpPr>
        <p:spPr>
          <a:xfrm>
            <a:off x="2555250" y="1034550"/>
            <a:ext cx="1833000" cy="1833000"/>
          </a:xfrm>
          <a:prstGeom prst="roundRect">
            <a:avLst>
              <a:gd fmla="val 8703" name="adj"/>
            </a:avLst>
          </a:prstGeom>
          <a:noFill/>
          <a:ln>
            <a:noFill/>
          </a:ln>
        </p:spPr>
      </p:sp>
      <p:sp>
        <p:nvSpPr>
          <p:cNvPr id="127" name="Google Shape;127;p25"/>
          <p:cNvSpPr/>
          <p:nvPr>
            <p:ph idx="4" type="pic"/>
          </p:nvPr>
        </p:nvSpPr>
        <p:spPr>
          <a:xfrm>
            <a:off x="4755750" y="1034550"/>
            <a:ext cx="1833000" cy="1833000"/>
          </a:xfrm>
          <a:prstGeom prst="roundRect">
            <a:avLst>
              <a:gd fmla="val 8703" name="adj"/>
            </a:avLst>
          </a:prstGeom>
          <a:noFill/>
          <a:ln>
            <a:noFill/>
          </a:ln>
        </p:spPr>
      </p:sp>
      <p:sp>
        <p:nvSpPr>
          <p:cNvPr id="128" name="Google Shape;128;p25"/>
          <p:cNvSpPr/>
          <p:nvPr>
            <p:ph idx="5" type="pic"/>
          </p:nvPr>
        </p:nvSpPr>
        <p:spPr>
          <a:xfrm>
            <a:off x="6956250" y="1034550"/>
            <a:ext cx="1833000" cy="1833000"/>
          </a:xfrm>
          <a:prstGeom prst="roundRect">
            <a:avLst>
              <a:gd fmla="val 8703" name="adj"/>
            </a:avLst>
          </a:prstGeom>
          <a:noFill/>
          <a:ln>
            <a:noFill/>
          </a:ln>
        </p:spPr>
      </p:sp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399725" y="303465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6" type="subTitle"/>
          </p:nvPr>
        </p:nvSpPr>
        <p:spPr>
          <a:xfrm>
            <a:off x="399725" y="324610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31" name="Google Shape;131;p25"/>
          <p:cNvSpPr txBox="1"/>
          <p:nvPr>
            <p:ph idx="7" type="body"/>
          </p:nvPr>
        </p:nvSpPr>
        <p:spPr>
          <a:xfrm>
            <a:off x="399725" y="3628825"/>
            <a:ext cx="171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2" name="Google Shape;132;p25"/>
          <p:cNvSpPr txBox="1"/>
          <p:nvPr>
            <p:ph idx="8" type="subTitle"/>
          </p:nvPr>
        </p:nvSpPr>
        <p:spPr>
          <a:xfrm>
            <a:off x="2600225" y="303465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9" type="subTitle"/>
          </p:nvPr>
        </p:nvSpPr>
        <p:spPr>
          <a:xfrm>
            <a:off x="2600225" y="324610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34" name="Google Shape;134;p25"/>
          <p:cNvSpPr txBox="1"/>
          <p:nvPr>
            <p:ph idx="13" type="body"/>
          </p:nvPr>
        </p:nvSpPr>
        <p:spPr>
          <a:xfrm>
            <a:off x="2600225" y="3628825"/>
            <a:ext cx="171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25"/>
          <p:cNvSpPr txBox="1"/>
          <p:nvPr>
            <p:ph idx="14" type="subTitle"/>
          </p:nvPr>
        </p:nvSpPr>
        <p:spPr>
          <a:xfrm>
            <a:off x="4800725" y="303465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36" name="Google Shape;136;p25"/>
          <p:cNvSpPr txBox="1"/>
          <p:nvPr>
            <p:ph idx="15" type="subTitle"/>
          </p:nvPr>
        </p:nvSpPr>
        <p:spPr>
          <a:xfrm>
            <a:off x="4800725" y="324610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37" name="Google Shape;137;p25"/>
          <p:cNvSpPr txBox="1"/>
          <p:nvPr>
            <p:ph idx="16" type="body"/>
          </p:nvPr>
        </p:nvSpPr>
        <p:spPr>
          <a:xfrm>
            <a:off x="4800725" y="3628825"/>
            <a:ext cx="171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7" type="subTitle"/>
          </p:nvPr>
        </p:nvSpPr>
        <p:spPr>
          <a:xfrm>
            <a:off x="7001225" y="303465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8" type="subTitle"/>
          </p:nvPr>
        </p:nvSpPr>
        <p:spPr>
          <a:xfrm>
            <a:off x="7001225" y="3246100"/>
            <a:ext cx="17169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40" name="Google Shape;140;p25"/>
          <p:cNvSpPr txBox="1"/>
          <p:nvPr>
            <p:ph idx="19" type="body"/>
          </p:nvPr>
        </p:nvSpPr>
        <p:spPr>
          <a:xfrm>
            <a:off x="7001225" y="3628825"/>
            <a:ext cx="1716900" cy="9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team 2">
  <p:cSld name="BLANK_1_1_1_1_1_1_1_1_1_1_1_1_1_1_1_1_1_1_1_1_1_1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353900" y="226600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2" type="subTitle"/>
          </p:nvPr>
        </p:nvSpPr>
        <p:spPr>
          <a:xfrm>
            <a:off x="353900" y="247100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44" name="Google Shape;144;p26"/>
          <p:cNvSpPr/>
          <p:nvPr>
            <p:ph idx="3" type="pic"/>
          </p:nvPr>
        </p:nvSpPr>
        <p:spPr>
          <a:xfrm>
            <a:off x="321050" y="82575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45" name="Google Shape;145;p26"/>
          <p:cNvSpPr txBox="1"/>
          <p:nvPr>
            <p:ph idx="4" type="subTitle"/>
          </p:nvPr>
        </p:nvSpPr>
        <p:spPr>
          <a:xfrm>
            <a:off x="2003288" y="226600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5" type="subTitle"/>
          </p:nvPr>
        </p:nvSpPr>
        <p:spPr>
          <a:xfrm>
            <a:off x="2003288" y="247100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47" name="Google Shape;147;p26"/>
          <p:cNvSpPr/>
          <p:nvPr>
            <p:ph idx="6" type="pic"/>
          </p:nvPr>
        </p:nvSpPr>
        <p:spPr>
          <a:xfrm>
            <a:off x="1970438" y="82575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48" name="Google Shape;148;p26"/>
          <p:cNvSpPr txBox="1"/>
          <p:nvPr>
            <p:ph idx="7" type="subTitle"/>
          </p:nvPr>
        </p:nvSpPr>
        <p:spPr>
          <a:xfrm>
            <a:off x="3652675" y="226600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idx="8" type="subTitle"/>
          </p:nvPr>
        </p:nvSpPr>
        <p:spPr>
          <a:xfrm>
            <a:off x="3652675" y="247100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50" name="Google Shape;150;p26"/>
          <p:cNvSpPr/>
          <p:nvPr>
            <p:ph idx="9" type="pic"/>
          </p:nvPr>
        </p:nvSpPr>
        <p:spPr>
          <a:xfrm>
            <a:off x="3619825" y="82575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51" name="Google Shape;151;p26"/>
          <p:cNvSpPr txBox="1"/>
          <p:nvPr>
            <p:ph idx="13" type="subTitle"/>
          </p:nvPr>
        </p:nvSpPr>
        <p:spPr>
          <a:xfrm>
            <a:off x="5302050" y="226600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52" name="Google Shape;152;p26"/>
          <p:cNvSpPr txBox="1"/>
          <p:nvPr>
            <p:ph idx="14" type="subTitle"/>
          </p:nvPr>
        </p:nvSpPr>
        <p:spPr>
          <a:xfrm>
            <a:off x="5302050" y="247100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53" name="Google Shape;153;p26"/>
          <p:cNvSpPr/>
          <p:nvPr>
            <p:ph idx="15" type="pic"/>
          </p:nvPr>
        </p:nvSpPr>
        <p:spPr>
          <a:xfrm>
            <a:off x="5269200" y="82575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54" name="Google Shape;154;p26"/>
          <p:cNvSpPr txBox="1"/>
          <p:nvPr>
            <p:ph idx="16" type="subTitle"/>
          </p:nvPr>
        </p:nvSpPr>
        <p:spPr>
          <a:xfrm>
            <a:off x="2003300" y="441625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7" type="subTitle"/>
          </p:nvPr>
        </p:nvSpPr>
        <p:spPr>
          <a:xfrm>
            <a:off x="2003300" y="462125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56" name="Google Shape;156;p26"/>
          <p:cNvSpPr/>
          <p:nvPr>
            <p:ph idx="18" type="pic"/>
          </p:nvPr>
        </p:nvSpPr>
        <p:spPr>
          <a:xfrm>
            <a:off x="1970450" y="297600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57" name="Google Shape;157;p26"/>
          <p:cNvSpPr txBox="1"/>
          <p:nvPr>
            <p:ph idx="19" type="subTitle"/>
          </p:nvPr>
        </p:nvSpPr>
        <p:spPr>
          <a:xfrm>
            <a:off x="3652688" y="441625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20" type="subTitle"/>
          </p:nvPr>
        </p:nvSpPr>
        <p:spPr>
          <a:xfrm>
            <a:off x="3652688" y="462125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59" name="Google Shape;159;p26"/>
          <p:cNvSpPr/>
          <p:nvPr>
            <p:ph idx="21" type="pic"/>
          </p:nvPr>
        </p:nvSpPr>
        <p:spPr>
          <a:xfrm>
            <a:off x="3619838" y="297600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60" name="Google Shape;160;p26"/>
          <p:cNvSpPr txBox="1"/>
          <p:nvPr>
            <p:ph idx="22" type="subTitle"/>
          </p:nvPr>
        </p:nvSpPr>
        <p:spPr>
          <a:xfrm>
            <a:off x="5302075" y="441625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23" type="subTitle"/>
          </p:nvPr>
        </p:nvSpPr>
        <p:spPr>
          <a:xfrm>
            <a:off x="5302075" y="462125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62" name="Google Shape;162;p26"/>
          <p:cNvSpPr/>
          <p:nvPr>
            <p:ph idx="24" type="pic"/>
          </p:nvPr>
        </p:nvSpPr>
        <p:spPr>
          <a:xfrm>
            <a:off x="5269225" y="297600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  <p:sp>
        <p:nvSpPr>
          <p:cNvPr id="163" name="Google Shape;163;p26"/>
          <p:cNvSpPr txBox="1"/>
          <p:nvPr>
            <p:ph idx="25" type="subTitle"/>
          </p:nvPr>
        </p:nvSpPr>
        <p:spPr>
          <a:xfrm>
            <a:off x="6951450" y="4416250"/>
            <a:ext cx="1098300" cy="18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26" type="subTitle"/>
          </p:nvPr>
        </p:nvSpPr>
        <p:spPr>
          <a:xfrm>
            <a:off x="6951450" y="4621250"/>
            <a:ext cx="1257300" cy="13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165" name="Google Shape;165;p26"/>
          <p:cNvSpPr/>
          <p:nvPr>
            <p:ph idx="27" type="pic"/>
          </p:nvPr>
        </p:nvSpPr>
        <p:spPr>
          <a:xfrm>
            <a:off x="6918600" y="2976000"/>
            <a:ext cx="1342200" cy="1342200"/>
          </a:xfrm>
          <a:prstGeom prst="roundRect">
            <a:avLst>
              <a:gd fmla="val 861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sonas">
  <p:cSld name="BLANK_1_1_1_1_1_1_1_1_1_1_1_1_1_1_1_1_1_1_1_1_1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>
            <p:ph idx="2" type="pic"/>
          </p:nvPr>
        </p:nvSpPr>
        <p:spPr>
          <a:xfrm>
            <a:off x="228300" y="912725"/>
            <a:ext cx="1833000" cy="2294100"/>
          </a:xfrm>
          <a:prstGeom prst="roundRect">
            <a:avLst>
              <a:gd fmla="val 12454" name="adj"/>
            </a:avLst>
          </a:prstGeom>
          <a:noFill/>
          <a:ln>
            <a:noFill/>
          </a:ln>
        </p:spPr>
      </p:sp>
      <p:sp>
        <p:nvSpPr>
          <p:cNvPr id="168" name="Google Shape;168;p27"/>
          <p:cNvSpPr/>
          <p:nvPr>
            <p:ph idx="3" type="pic"/>
          </p:nvPr>
        </p:nvSpPr>
        <p:spPr>
          <a:xfrm>
            <a:off x="4781400" y="912725"/>
            <a:ext cx="1833000" cy="2294100"/>
          </a:xfrm>
          <a:prstGeom prst="roundRect">
            <a:avLst>
              <a:gd fmla="val 12454" name="adj"/>
            </a:avLst>
          </a:prstGeom>
          <a:noFill/>
          <a:ln>
            <a:noFill/>
          </a:ln>
        </p:spPr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2270700" y="968925"/>
            <a:ext cx="2091900" cy="286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4" type="body"/>
          </p:nvPr>
        </p:nvSpPr>
        <p:spPr>
          <a:xfrm>
            <a:off x="6823800" y="968925"/>
            <a:ext cx="2091900" cy="286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5" type="subTitle"/>
          </p:nvPr>
        </p:nvSpPr>
        <p:spPr>
          <a:xfrm>
            <a:off x="277650" y="3373825"/>
            <a:ext cx="17256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6" type="subTitle"/>
          </p:nvPr>
        </p:nvSpPr>
        <p:spPr>
          <a:xfrm>
            <a:off x="4835100" y="3373825"/>
            <a:ext cx="17256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orkshop Facilitation">
  <a:themeElements>
    <a:clrScheme name="Simple Light">
      <a:dk1>
        <a:srgbClr val="10100F"/>
      </a:dk1>
      <a:lt1>
        <a:srgbClr val="F8F3EC"/>
      </a:lt1>
      <a:dk2>
        <a:srgbClr val="810100"/>
      </a:dk2>
      <a:lt2>
        <a:srgbClr val="F8F3EC"/>
      </a:lt2>
      <a:accent1>
        <a:srgbClr val="B82D2D"/>
      </a:accent1>
      <a:accent2>
        <a:srgbClr val="FB6058"/>
      </a:accent2>
      <a:accent3>
        <a:srgbClr val="FFD979"/>
      </a:accent3>
      <a:accent4>
        <a:srgbClr val="FFADA8"/>
      </a:accent4>
      <a:accent5>
        <a:srgbClr val="570100"/>
      </a:accent5>
      <a:accent6>
        <a:srgbClr val="303030"/>
      </a:accent6>
      <a:hlink>
        <a:srgbClr val="FC6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